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</p:sldIdLst>
  <p:sldSz cx="6858000" cy="9906000" type="A4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35442-C97E-4149-B9A5-21ADF33C5537}" v="4" dt="2026-03-07T06:02:05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 snapToGrid="0">
      <p:cViewPr>
        <p:scale>
          <a:sx n="140" d="100"/>
          <a:sy n="140" d="100"/>
        </p:scale>
        <p:origin x="164" y="-6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Pedroni" userId="8d0e8051-95e5-402e-a253-cbce13982a96" providerId="ADAL" clId="{9A293D25-E8B6-4370-B761-8B73E091F096}"/>
    <pc:docChg chg="undo custSel modSld">
      <pc:chgData name="Stefano Pedroni" userId="8d0e8051-95e5-402e-a253-cbce13982a96" providerId="ADAL" clId="{9A293D25-E8B6-4370-B761-8B73E091F096}" dt="2026-03-07T06:03:19.926" v="175" actId="20577"/>
      <pc:docMkLst>
        <pc:docMk/>
      </pc:docMkLst>
      <pc:sldChg chg="addSp delSp modSp mod">
        <pc:chgData name="Stefano Pedroni" userId="8d0e8051-95e5-402e-a253-cbce13982a96" providerId="ADAL" clId="{9A293D25-E8B6-4370-B761-8B73E091F096}" dt="2026-03-07T06:03:19.926" v="175" actId="20577"/>
        <pc:sldMkLst>
          <pc:docMk/>
          <pc:sldMk cId="3359391377" sldId="256"/>
        </pc:sldMkLst>
        <pc:spChg chg="del">
          <ac:chgData name="Stefano Pedroni" userId="8d0e8051-95e5-402e-a253-cbce13982a96" providerId="ADAL" clId="{9A293D25-E8B6-4370-B761-8B73E091F096}" dt="2026-03-07T05:28:56.253" v="38" actId="478"/>
          <ac:spMkLst>
            <pc:docMk/>
            <pc:sldMk cId="3359391377" sldId="256"/>
            <ac:spMk id="4" creationId="{EBF3C7F8-5640-A29B-D2C7-D0DFF1E84A8E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7" creationId="{7D373BA4-3A55-3F2B-FEBC-A58110D7E3AA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9" creationId="{CEBE111D-0162-2552-4424-D954C37466D3}"/>
          </ac:spMkLst>
        </pc:spChg>
        <pc:spChg chg="mod">
          <ac:chgData name="Stefano Pedroni" userId="8d0e8051-95e5-402e-a253-cbce13982a96" providerId="ADAL" clId="{9A293D25-E8B6-4370-B761-8B73E091F096}" dt="2026-03-07T06:03:19.926" v="175" actId="20577"/>
          <ac:spMkLst>
            <pc:docMk/>
            <pc:sldMk cId="3359391377" sldId="256"/>
            <ac:spMk id="10" creationId="{00000000-0000-0000-0000-000000000000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11" creationId="{09A35098-895B-76D2-0430-1A5EE31588D1}"/>
          </ac:spMkLst>
        </pc:spChg>
        <pc:spChg chg="mod">
          <ac:chgData name="Stefano Pedroni" userId="8d0e8051-95e5-402e-a253-cbce13982a96" providerId="ADAL" clId="{9A293D25-E8B6-4370-B761-8B73E091F096}" dt="2026-03-07T05:34:35.687" v="65" actId="20577"/>
          <ac:spMkLst>
            <pc:docMk/>
            <pc:sldMk cId="3359391377" sldId="256"/>
            <ac:spMk id="12" creationId="{00000000-0000-0000-0000-000000000000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13" creationId="{61BE2B1B-34F9-3D35-2A45-BBE698234915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14" creationId="{5460F1D5-C791-C9F0-2118-18A5501F4796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16" creationId="{E9B7E9FD-3A9A-AF52-41E6-90E9AFABDE29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17" creationId="{E6B1C69B-501D-065C-7F22-AF674FE4A284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18" creationId="{AA6F6CB8-240A-1DDB-6534-68EA027D0768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20" creationId="{D609078E-5515-46B1-9A46-1C98694196F9}"/>
          </ac:spMkLst>
        </pc:spChg>
        <pc:spChg chg="del">
          <ac:chgData name="Stefano Pedroni" userId="8d0e8051-95e5-402e-a253-cbce13982a96" providerId="ADAL" clId="{9A293D25-E8B6-4370-B761-8B73E091F096}" dt="2026-03-07T05:28:21.955" v="32" actId="478"/>
          <ac:spMkLst>
            <pc:docMk/>
            <pc:sldMk cId="3359391377" sldId="256"/>
            <ac:spMk id="21" creationId="{2CE0AE37-F713-DF3D-5CF8-B754BB64C89E}"/>
          </ac:spMkLst>
        </pc:spChg>
        <pc:spChg chg="del">
          <ac:chgData name="Stefano Pedroni" userId="8d0e8051-95e5-402e-a253-cbce13982a96" providerId="ADAL" clId="{9A293D25-E8B6-4370-B761-8B73E091F096}" dt="2026-03-07T05:28:56.253" v="38" actId="478"/>
          <ac:spMkLst>
            <pc:docMk/>
            <pc:sldMk cId="3359391377" sldId="256"/>
            <ac:spMk id="22" creationId="{E12BB9E5-6100-A7E7-F943-3D43AB019E7C}"/>
          </ac:spMkLst>
        </pc:spChg>
        <pc:spChg chg="add mod">
          <ac:chgData name="Stefano Pedroni" userId="8d0e8051-95e5-402e-a253-cbce13982a96" providerId="ADAL" clId="{9A293D25-E8B6-4370-B761-8B73E091F096}" dt="2026-03-07T05:29:53.927" v="46" actId="1076"/>
          <ac:spMkLst>
            <pc:docMk/>
            <pc:sldMk cId="3359391377" sldId="256"/>
            <ac:spMk id="25" creationId="{3EC4F7DC-1853-D5DF-7BE2-DBE07BEA4EEA}"/>
          </ac:spMkLst>
        </pc:spChg>
        <pc:spChg chg="add mod">
          <ac:chgData name="Stefano Pedroni" userId="8d0e8051-95e5-402e-a253-cbce13982a96" providerId="ADAL" clId="{9A293D25-E8B6-4370-B761-8B73E091F096}" dt="2026-03-07T05:30:07.454" v="47" actId="1076"/>
          <ac:spMkLst>
            <pc:docMk/>
            <pc:sldMk cId="3359391377" sldId="256"/>
            <ac:spMk id="26" creationId="{6435DA56-8D85-196C-A827-03F6E388C44C}"/>
          </ac:spMkLst>
        </pc:spChg>
        <pc:spChg chg="add mod">
          <ac:chgData name="Stefano Pedroni" userId="8d0e8051-95e5-402e-a253-cbce13982a96" providerId="ADAL" clId="{9A293D25-E8B6-4370-B761-8B73E091F096}" dt="2026-03-07T05:35:43.589" v="67" actId="1076"/>
          <ac:spMkLst>
            <pc:docMk/>
            <pc:sldMk cId="3359391377" sldId="256"/>
            <ac:spMk id="27" creationId="{70F6D69C-9917-B95F-68A8-A2B5E9971E09}"/>
          </ac:spMkLst>
        </pc:spChg>
        <pc:spChg chg="add mod">
          <ac:chgData name="Stefano Pedroni" userId="8d0e8051-95e5-402e-a253-cbce13982a96" providerId="ADAL" clId="{9A293D25-E8B6-4370-B761-8B73E091F096}" dt="2026-03-07T05:34:56.865" v="66" actId="1076"/>
          <ac:spMkLst>
            <pc:docMk/>
            <pc:sldMk cId="3359391377" sldId="256"/>
            <ac:spMk id="28" creationId="{5828987C-9546-4ED4-ED68-1D3D3A1D9496}"/>
          </ac:spMkLst>
        </pc:spChg>
        <pc:spChg chg="add mod">
          <ac:chgData name="Stefano Pedroni" userId="8d0e8051-95e5-402e-a253-cbce13982a96" providerId="ADAL" clId="{9A293D25-E8B6-4370-B761-8B73E091F096}" dt="2026-03-07T05:30:36.674" v="48" actId="1076"/>
          <ac:spMkLst>
            <pc:docMk/>
            <pc:sldMk cId="3359391377" sldId="256"/>
            <ac:spMk id="29" creationId="{4E584C90-2BCC-B349-8275-4A732B991DC4}"/>
          </ac:spMkLst>
        </pc:spChg>
        <pc:spChg chg="add mod">
          <ac:chgData name="Stefano Pedroni" userId="8d0e8051-95e5-402e-a253-cbce13982a96" providerId="ADAL" clId="{9A293D25-E8B6-4370-B761-8B73E091F096}" dt="2026-03-07T05:29:46.614" v="45" actId="1076"/>
          <ac:spMkLst>
            <pc:docMk/>
            <pc:sldMk cId="3359391377" sldId="256"/>
            <ac:spMk id="30" creationId="{E0FF7A33-EA17-0C78-5E4F-41B8518A0F1D}"/>
          </ac:spMkLst>
        </pc:spChg>
        <pc:spChg chg="add mod">
          <ac:chgData name="Stefano Pedroni" userId="8d0e8051-95e5-402e-a253-cbce13982a96" providerId="ADAL" clId="{9A293D25-E8B6-4370-B761-8B73E091F096}" dt="2026-03-07T05:29:33.470" v="44" actId="1038"/>
          <ac:spMkLst>
            <pc:docMk/>
            <pc:sldMk cId="3359391377" sldId="256"/>
            <ac:spMk id="31" creationId="{05C3C62F-D813-5CBD-B5CE-754475693AA9}"/>
          </ac:spMkLst>
        </pc:spChg>
        <pc:spChg chg="add mod">
          <ac:chgData name="Stefano Pedroni" userId="8d0e8051-95e5-402e-a253-cbce13982a96" providerId="ADAL" clId="{9A293D25-E8B6-4370-B761-8B73E091F096}" dt="2026-03-07T05:31:10.634" v="50" actId="1076"/>
          <ac:spMkLst>
            <pc:docMk/>
            <pc:sldMk cId="3359391377" sldId="256"/>
            <ac:spMk id="32" creationId="{25AEBC9F-C145-C43A-55FF-332ED71E435C}"/>
          </ac:spMkLst>
        </pc:spChg>
        <pc:picChg chg="add mod">
          <ac:chgData name="Stefano Pedroni" userId="8d0e8051-95e5-402e-a253-cbce13982a96" providerId="ADAL" clId="{9A293D25-E8B6-4370-B761-8B73E091F096}" dt="2026-03-07T05:29:06.360" v="39" actId="1076"/>
          <ac:picMkLst>
            <pc:docMk/>
            <pc:sldMk cId="3359391377" sldId="256"/>
            <ac:picMk id="2" creationId="{1C1D0FF9-106E-5889-49E5-A220053DD956}"/>
          </ac:picMkLst>
        </pc:picChg>
        <pc:picChg chg="del">
          <ac:chgData name="Stefano Pedroni" userId="8d0e8051-95e5-402e-a253-cbce13982a96" providerId="ADAL" clId="{9A293D25-E8B6-4370-B761-8B73E091F096}" dt="2026-03-07T05:28:16.359" v="31" actId="478"/>
          <ac:picMkLst>
            <pc:docMk/>
            <pc:sldMk cId="3359391377" sldId="256"/>
            <ac:picMk id="3" creationId="{8ECD7728-49AA-03EB-40ED-F9551D74619F}"/>
          </ac:picMkLst>
        </pc:picChg>
        <pc:picChg chg="del">
          <ac:chgData name="Stefano Pedroni" userId="8d0e8051-95e5-402e-a253-cbce13982a96" providerId="ADAL" clId="{9A293D25-E8B6-4370-B761-8B73E091F096}" dt="2026-03-07T05:32:51.497" v="53" actId="478"/>
          <ac:picMkLst>
            <pc:docMk/>
            <pc:sldMk cId="3359391377" sldId="256"/>
            <ac:picMk id="5" creationId="{132E6FBE-F1DE-8FEA-FF6A-9622317E6154}"/>
          </ac:picMkLst>
        </pc:picChg>
        <pc:picChg chg="mod">
          <ac:chgData name="Stefano Pedroni" userId="8d0e8051-95e5-402e-a253-cbce13982a96" providerId="ADAL" clId="{9A293D25-E8B6-4370-B761-8B73E091F096}" dt="2026-03-07T05:29:19.435" v="40" actId="1076"/>
          <ac:picMkLst>
            <pc:docMk/>
            <pc:sldMk cId="3359391377" sldId="256"/>
            <ac:picMk id="33" creationId="{81A6284E-93CD-BCE3-2D6D-B7B1E3F1B4B7}"/>
          </ac:picMkLst>
        </pc:picChg>
        <pc:picChg chg="add mod">
          <ac:chgData name="Stefano Pedroni" userId="8d0e8051-95e5-402e-a253-cbce13982a96" providerId="ADAL" clId="{9A293D25-E8B6-4370-B761-8B73E091F096}" dt="2026-03-07T05:30:46.084" v="49" actId="1076"/>
          <ac:picMkLst>
            <pc:docMk/>
            <pc:sldMk cId="3359391377" sldId="256"/>
            <ac:picMk id="34" creationId="{E716A54C-D17F-0E5E-96E2-73BA70C19676}"/>
          </ac:picMkLst>
        </pc:picChg>
        <pc:picChg chg="add mod">
          <ac:chgData name="Stefano Pedroni" userId="8d0e8051-95e5-402e-a253-cbce13982a96" providerId="ADAL" clId="{9A293D25-E8B6-4370-B761-8B73E091F096}" dt="2026-03-07T05:34:05.577" v="62" actId="1076"/>
          <ac:picMkLst>
            <pc:docMk/>
            <pc:sldMk cId="3359391377" sldId="256"/>
            <ac:picMk id="36" creationId="{3099B4E1-3925-83F9-7419-8DA26DF464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46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2691" y="5379509"/>
            <a:ext cx="5286579" cy="18711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695349" name="Rectangle 53"/>
          <p:cNvSpPr>
            <a:spLocks noGrp="1" noChangeArrowheads="1"/>
          </p:cNvSpPr>
          <p:nvPr>
            <p:ph type="ctrTitle" sz="quarter"/>
          </p:nvPr>
        </p:nvSpPr>
        <p:spPr>
          <a:xfrm>
            <a:off x="572694" y="3357034"/>
            <a:ext cx="5283994" cy="1540933"/>
          </a:xfrm>
        </p:spPr>
        <p:txBody>
          <a:bodyPr/>
          <a:lstStyle>
            <a:lvl1pPr>
              <a:defRPr sz="1076"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695375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872163" y="9383183"/>
            <a:ext cx="742950" cy="330200"/>
          </a:xfrm>
        </p:spPr>
        <p:txBody>
          <a:bodyPr/>
          <a:lstStyle>
            <a:lvl1pPr>
              <a:defRPr sz="222"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95376" name="Rectangle 80"/>
          <p:cNvSpPr>
            <a:spLocks noGrp="1" noChangeArrowheads="1"/>
          </p:cNvSpPr>
          <p:nvPr>
            <p:ph type="dt" sz="half" idx="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 sz="222"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745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602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6587" y="330200"/>
            <a:ext cx="1558528" cy="8594372"/>
          </a:xfrm>
        </p:spPr>
        <p:txBody>
          <a:bodyPr vert="eaVert"/>
          <a:lstStyle/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431" y="330200"/>
            <a:ext cx="4564856" cy="8594372"/>
          </a:xfrm>
        </p:spPr>
        <p:txBody>
          <a:bodyPr vert="eaVert"/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84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111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34"/>
            <a:ext cx="5829300" cy="1967442"/>
          </a:xfrm>
        </p:spPr>
        <p:txBody>
          <a:bodyPr/>
          <a:lstStyle>
            <a:lvl1pPr algn="l">
              <a:defRPr sz="1266" b="1" cap="all"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633"/>
            </a:lvl1pPr>
            <a:lvl2pPr marL="144661" indent="0">
              <a:buNone/>
              <a:defRPr sz="570"/>
            </a:lvl2pPr>
            <a:lvl3pPr marL="289322" indent="0">
              <a:buNone/>
              <a:defRPr sz="506"/>
            </a:lvl3pPr>
            <a:lvl4pPr marL="433983" indent="0">
              <a:buNone/>
              <a:defRPr sz="443"/>
            </a:lvl4pPr>
            <a:lvl5pPr marL="578644" indent="0">
              <a:buNone/>
              <a:defRPr sz="443"/>
            </a:lvl5pPr>
            <a:lvl6pPr marL="723305" indent="0">
              <a:buNone/>
              <a:defRPr sz="443"/>
            </a:lvl6pPr>
            <a:lvl7pPr marL="867966" indent="0">
              <a:buNone/>
              <a:defRPr sz="443"/>
            </a:lvl7pPr>
            <a:lvl8pPr marL="1012627" indent="0">
              <a:buNone/>
              <a:defRPr sz="443"/>
            </a:lvl8pPr>
            <a:lvl9pPr marL="1157288" indent="0">
              <a:buNone/>
              <a:defRPr sz="443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820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428" y="2061465"/>
            <a:ext cx="3061097" cy="6863115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2825" y="2061465"/>
            <a:ext cx="3062288" cy="6863115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948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809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100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680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18"/>
            <a:ext cx="3833813" cy="8454497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7"/>
            <a:ext cx="2256235" cy="6775980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88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sull'icona</a:t>
            </a:r>
            <a:r>
              <a:rPr lang="en-US" dirty="0"/>
              <a:t> per 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5/5/2019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100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429" y="9426765"/>
            <a:ext cx="1905000" cy="33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16"/>
            </a:lvl1pPr>
          </a:lstStyle>
          <a:p>
            <a:endParaRPr lang="en-US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429" y="330212"/>
            <a:ext cx="6237684" cy="14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endParaRPr lang="en-US" dirty="0"/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429" y="2061465"/>
            <a:ext cx="6237684" cy="686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694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2163" y="9410700"/>
            <a:ext cx="742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254"/>
            </a:lvl1pPr>
          </a:lstStyle>
          <a:p>
            <a:fld id="{36AADD4E-1F61-4049-9F16-D509D6E5D1F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571500" y="3522133"/>
            <a:ext cx="5706666" cy="55423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570" dirty="0"/>
          </a:p>
        </p:txBody>
      </p:sp>
      <p:sp>
        <p:nvSpPr>
          <p:cNvPr id="694279" name="Line 7"/>
          <p:cNvSpPr>
            <a:spLocks noChangeShapeType="1"/>
          </p:cNvSpPr>
          <p:nvPr/>
        </p:nvSpPr>
        <p:spPr bwMode="auto">
          <a:xfrm flipV="1">
            <a:off x="0" y="4292600"/>
            <a:ext cx="6858000" cy="0"/>
          </a:xfrm>
          <a:prstGeom prst="line">
            <a:avLst/>
          </a:prstGeom>
          <a:noFill/>
          <a:ln w="1905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570" dirty="0"/>
          </a:p>
        </p:txBody>
      </p:sp>
      <p:sp>
        <p:nvSpPr>
          <p:cNvPr id="694296" name="Rectangle 24"/>
          <p:cNvSpPr>
            <a:spLocks noChangeArrowheads="1"/>
          </p:cNvSpPr>
          <p:nvPr/>
        </p:nvSpPr>
        <p:spPr bwMode="auto">
          <a:xfrm>
            <a:off x="2930128" y="4744333"/>
            <a:ext cx="633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sz="57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2"/>
          </p:nvPr>
        </p:nvSpPr>
        <p:spPr>
          <a:xfrm>
            <a:off x="377429" y="9426754"/>
            <a:ext cx="607500" cy="218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5">
                <a:solidFill>
                  <a:srgbClr val="000066"/>
                </a:solidFill>
                <a:latin typeface="Frutiger 55 Roman" panose="020B0503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5pPr>
      <a:lvl6pPr marL="14466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6pPr>
      <a:lvl7pPr marL="28932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7pPr>
      <a:lvl8pPr marL="4339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8pPr>
      <a:lvl9pPr marL="5786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6">
          <a:solidFill>
            <a:schemeClr val="tx1"/>
          </a:solidFill>
          <a:latin typeface="Arial" charset="0"/>
        </a:defRPr>
      </a:lvl9pPr>
    </p:titleStyle>
    <p:bodyStyle>
      <a:lvl1pPr marL="120049" indent="-120049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chemeClr val="tx1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0600" indent="-1200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2pPr>
      <a:lvl3pPr marL="338547" indent="-9744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3pPr>
      <a:lvl4pPr marL="424439" indent="-8539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4pPr>
      <a:lvl5pPr marL="514350" indent="-8940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5pPr>
      <a:lvl6pPr marL="659011" indent="-894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>
          <a:solidFill>
            <a:schemeClr val="tx1"/>
          </a:solidFill>
          <a:latin typeface="+mn-lt"/>
        </a:defRPr>
      </a:lvl6pPr>
      <a:lvl7pPr marL="803672" indent="-894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>
          <a:solidFill>
            <a:schemeClr val="tx1"/>
          </a:solidFill>
          <a:latin typeface="+mn-lt"/>
        </a:defRPr>
      </a:lvl7pPr>
      <a:lvl8pPr marL="948333" indent="-894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>
          <a:solidFill>
            <a:schemeClr val="tx1"/>
          </a:solidFill>
          <a:latin typeface="+mn-lt"/>
        </a:defRPr>
      </a:lvl8pPr>
      <a:lvl9pPr marL="1092994" indent="-894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ralonga.c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36100" y="8103471"/>
            <a:ext cx="6320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collaborazione con: </a:t>
            </a:r>
            <a:b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Apicoltura Nelly Tacchella, Apicoltura Tania e Nicola Bianchi</a:t>
            </a:r>
            <a:r>
              <a:rPr lang="it-CH" sz="1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br>
              <a:rPr lang="it-CH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Azienda Agricola Bianchi, </a:t>
            </a:r>
            <a:r>
              <a:rPr lang="it-CH" sz="1400" dirty="0">
                <a:solidFill>
                  <a:srgbClr val="000000"/>
                </a:solidFill>
                <a:latin typeface="Calibri" panose="020F0502020204030204" pitchFamily="34" charset="0"/>
              </a:rPr>
              <a:t>Azienda Agricola Monti Ivano e Miriam, </a:t>
            </a:r>
            <a:br>
              <a:rPr lang="it-CH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Azienda Agricola Prestinari, Azienda vitivinicola Famiglia Trivella, Birrificio No Land, </a:t>
            </a:r>
            <a:r>
              <a:rPr lang="it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Caffé</a:t>
            </a: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Chicco d’Oro, Circolo di Cultura Rovio, Gruppo Carnevale Rovio, </a:t>
            </a:r>
            <a:b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Gruppo Genitori L’</a:t>
            </a:r>
            <a:r>
              <a:rPr lang="it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Acquilone</a:t>
            </a: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La Bottega MEA Sagl, Macelleria Haug, </a:t>
            </a:r>
            <a:b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Macelleria </a:t>
            </a:r>
            <a:r>
              <a:rPr lang="it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Manzocchi</a:t>
            </a: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Negozio </a:t>
            </a:r>
            <a:r>
              <a:rPr lang="it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Gorma</a:t>
            </a: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Food Sagl, Samaritani Rovio, </a:t>
            </a:r>
            <a:r>
              <a:rPr lang="it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Sambì</a:t>
            </a: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Sagl, Società Bocciofila </a:t>
            </a:r>
            <a:r>
              <a:rPr lang="it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Arognese</a:t>
            </a:r>
            <a:r>
              <a:rPr lang="it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Società Pescatori Val Mara e Sovaglia, Vini Rovio</a:t>
            </a:r>
            <a:r>
              <a:rPr lang="it-CH" sz="1400" dirty="0">
                <a:solidFill>
                  <a:srgbClr val="000000"/>
                </a:solidFill>
                <a:latin typeface="Calibri" panose="020F0502020204030204" pitchFamily="34" charset="0"/>
              </a:rPr>
              <a:t> Ronco 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1214419"/>
            <a:ext cx="67665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L’imperdibile</a:t>
            </a:r>
            <a:r>
              <a:rPr lang="en-US" sz="2000" dirty="0"/>
              <a:t> </a:t>
            </a:r>
            <a:r>
              <a:rPr lang="en-US" sz="2000" dirty="0" err="1"/>
              <a:t>passeggiata</a:t>
            </a:r>
            <a:r>
              <a:rPr lang="en-US" sz="2000" dirty="0"/>
              <a:t> </a:t>
            </a:r>
            <a:r>
              <a:rPr lang="en-US" sz="2000" dirty="0" err="1"/>
              <a:t>enogastronomica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ti </a:t>
            </a:r>
            <a:r>
              <a:rPr lang="en-US" sz="2000" dirty="0" err="1"/>
              <a:t>farà</a:t>
            </a:r>
            <a:r>
              <a:rPr lang="en-US" sz="2000" dirty="0"/>
              <a:t> </a:t>
            </a:r>
            <a:r>
              <a:rPr lang="en-US" sz="2000" dirty="0" err="1"/>
              <a:t>scoprire</a:t>
            </a:r>
            <a:r>
              <a:rPr lang="en-US" sz="2000" dirty="0"/>
              <a:t> il </a:t>
            </a:r>
            <a:r>
              <a:rPr lang="en-US" sz="2000" dirty="0" err="1"/>
              <a:t>nucleo</a:t>
            </a:r>
            <a:r>
              <a:rPr lang="en-US" sz="2000" dirty="0"/>
              <a:t> di Rovio </a:t>
            </a:r>
            <a:r>
              <a:rPr lang="en-US" sz="2000" dirty="0" err="1"/>
              <a:t>degustando</a:t>
            </a:r>
            <a:r>
              <a:rPr lang="en-US" sz="2000" dirty="0"/>
              <a:t> </a:t>
            </a:r>
            <a:r>
              <a:rPr lang="en-US" sz="2000" dirty="0" err="1"/>
              <a:t>prodotti</a:t>
            </a:r>
            <a:r>
              <a:rPr lang="en-US" sz="2000" dirty="0"/>
              <a:t> </a:t>
            </a:r>
            <a:r>
              <a:rPr lang="en-US" sz="2000" dirty="0" err="1"/>
              <a:t>locali</a:t>
            </a:r>
            <a:r>
              <a:rPr lang="en-US" sz="2000" dirty="0"/>
              <a:t>.</a:t>
            </a:r>
          </a:p>
          <a:p>
            <a:pPr algn="ctr"/>
            <a:r>
              <a:rPr lang="en-US" sz="2000" dirty="0"/>
              <a:t>3,5 </a:t>
            </a:r>
            <a:r>
              <a:rPr lang="en-US" sz="2000" dirty="0" err="1"/>
              <a:t>chilometri</a:t>
            </a:r>
            <a:r>
              <a:rPr lang="en-US" sz="2000" dirty="0"/>
              <a:t> e 8 </a:t>
            </a:r>
            <a:r>
              <a:rPr lang="en-US" sz="2000" dirty="0" err="1"/>
              <a:t>tappe</a:t>
            </a:r>
            <a:r>
              <a:rPr lang="en-US" sz="2000" dirty="0"/>
              <a:t> tutte da </a:t>
            </a:r>
            <a:r>
              <a:rPr lang="en-US" sz="2000" dirty="0" err="1"/>
              <a:t>gustare</a:t>
            </a:r>
            <a:r>
              <a:rPr lang="en-US" sz="2000" dirty="0"/>
              <a:t>!</a:t>
            </a:r>
          </a:p>
          <a:p>
            <a:pPr algn="ctr"/>
            <a:r>
              <a:rPr lang="en-US" sz="3200" b="1" dirty="0"/>
              <a:t>9 </a:t>
            </a:r>
            <a:r>
              <a:rPr lang="en-US" sz="3200" b="1" dirty="0" err="1"/>
              <a:t>maggio</a:t>
            </a:r>
            <a:r>
              <a:rPr lang="en-US" sz="3200" b="1" dirty="0"/>
              <a:t> 2026</a:t>
            </a:r>
          </a:p>
          <a:p>
            <a:pPr algn="l"/>
            <a:endParaRPr lang="en-US" sz="1000" dirty="0"/>
          </a:p>
          <a:p>
            <a:pPr algn="ctr"/>
            <a:r>
              <a:rPr lang="en-US" sz="2000" dirty="0" err="1"/>
              <a:t>Prevendita</a:t>
            </a:r>
            <a:r>
              <a:rPr lang="en-US" sz="2000" dirty="0"/>
              <a:t> dal 20 </a:t>
            </a:r>
            <a:r>
              <a:rPr lang="en-US" sz="2000" dirty="0" err="1"/>
              <a:t>marzo</a:t>
            </a:r>
            <a:r>
              <a:rPr lang="en-US" sz="2000" dirty="0"/>
              <a:t> ore 10:00 </a:t>
            </a:r>
            <a:r>
              <a:rPr lang="en-US" sz="2000" dirty="0" err="1"/>
              <a:t>su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www.maralonga.ch</a:t>
            </a:r>
            <a:br>
              <a:rPr lang="en-US" sz="2000" dirty="0"/>
            </a:br>
            <a:r>
              <a:rPr lang="en-US" sz="2000" dirty="0"/>
              <a:t>POSTI LIMITATI! ISCRIVITI SUBITO!</a:t>
            </a:r>
            <a:endParaRPr lang="en-US" sz="800" dirty="0"/>
          </a:p>
          <a:p>
            <a:pPr algn="ctr">
              <a:tabLst>
                <a:tab pos="893763" algn="l"/>
              </a:tabLst>
            </a:pPr>
            <a:r>
              <a:rPr lang="en-US" sz="1400" dirty="0" err="1"/>
              <a:t>Seguici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	Facebook: @maralonga19	Instagram: #maralonga19</a:t>
            </a:r>
            <a:endParaRPr lang="en-US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1D0FF9-106E-5889-49E5-A220053D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21" y="4391138"/>
            <a:ext cx="3466917" cy="3575406"/>
          </a:xfrm>
          <a:prstGeom prst="rect">
            <a:avLst/>
          </a:prstGeom>
        </p:spPr>
      </p:pic>
      <p:sp>
        <p:nvSpPr>
          <p:cNvPr id="25" name="Ovale 24">
            <a:extLst>
              <a:ext uri="{FF2B5EF4-FFF2-40B4-BE49-F238E27FC236}">
                <a16:creationId xmlns:a16="http://schemas.microsoft.com/office/drawing/2014/main" id="{3EC4F7DC-1853-D5DF-7BE2-DBE07BEA4EEA}"/>
              </a:ext>
            </a:extLst>
          </p:cNvPr>
          <p:cNvSpPr/>
          <p:nvPr/>
        </p:nvSpPr>
        <p:spPr>
          <a:xfrm>
            <a:off x="3428999" y="5822044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435DA56-8D85-196C-A827-03F6E388C44C}"/>
              </a:ext>
            </a:extLst>
          </p:cNvPr>
          <p:cNvSpPr/>
          <p:nvPr/>
        </p:nvSpPr>
        <p:spPr>
          <a:xfrm>
            <a:off x="3314699" y="6054987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70F6D69C-9917-B95F-68A8-A2B5E9971E09}"/>
              </a:ext>
            </a:extLst>
          </p:cNvPr>
          <p:cNvSpPr/>
          <p:nvPr/>
        </p:nvSpPr>
        <p:spPr>
          <a:xfrm>
            <a:off x="2367960" y="6054987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828987C-9546-4ED4-ED68-1D3D3A1D9496}"/>
              </a:ext>
            </a:extLst>
          </p:cNvPr>
          <p:cNvSpPr/>
          <p:nvPr/>
        </p:nvSpPr>
        <p:spPr>
          <a:xfrm>
            <a:off x="2144209" y="4760650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E584C90-2BCC-B349-8275-4A732B991DC4}"/>
              </a:ext>
            </a:extLst>
          </p:cNvPr>
          <p:cNvSpPr/>
          <p:nvPr/>
        </p:nvSpPr>
        <p:spPr>
          <a:xfrm>
            <a:off x="4158568" y="5643358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0FF7A33-EA17-0C78-5E4F-41B8518A0F1D}"/>
              </a:ext>
            </a:extLst>
          </p:cNvPr>
          <p:cNvSpPr/>
          <p:nvPr/>
        </p:nvSpPr>
        <p:spPr>
          <a:xfrm>
            <a:off x="4451043" y="6055397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05C3C62F-D813-5CBD-B5CE-754475693AA9}"/>
              </a:ext>
            </a:extLst>
          </p:cNvPr>
          <p:cNvSpPr/>
          <p:nvPr/>
        </p:nvSpPr>
        <p:spPr>
          <a:xfrm>
            <a:off x="4222443" y="6391896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25AEBC9F-C145-C43A-55FF-332ED71E435C}"/>
              </a:ext>
            </a:extLst>
          </p:cNvPr>
          <p:cNvSpPr/>
          <p:nvPr/>
        </p:nvSpPr>
        <p:spPr>
          <a:xfrm>
            <a:off x="2755178" y="7457426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81A6284E-93CD-BCE3-2D6D-B7B1E3F1B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1" y="6438802"/>
            <a:ext cx="260648" cy="26064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716A54C-D17F-0E5E-96E2-73BA70C19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32" y="5722786"/>
            <a:ext cx="192685" cy="288451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099B4E1-3925-83F9-7419-8DA26DF46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18" y="0"/>
            <a:ext cx="1237828" cy="13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1377"/>
      </p:ext>
    </p:extLst>
  </p:cSld>
  <p:clrMapOvr>
    <a:masterClrMapping/>
  </p:clrMapOvr>
</p:sld>
</file>

<file path=ppt/theme/theme1.xml><?xml version="1.0" encoding="utf-8"?>
<a:theme xmlns:a="http://schemas.openxmlformats.org/drawingml/2006/main" name="Zurich Blank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Salmon">
      <a:srgbClr val="EA635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163</Words>
  <Application>Microsoft Office PowerPoint</Application>
  <PresentationFormat>A4 (21x29,7 cm)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Frutiger 55 Roman</vt:lpstr>
      <vt:lpstr>Zurich Blank</vt:lpstr>
      <vt:lpstr>Presentazione standard di PowerPoint</vt:lpstr>
    </vt:vector>
  </TitlesOfParts>
  <Company>Zurich Insurance Company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Pedroni, Stefano</dc:creator>
  <cp:lastModifiedBy>Stefano Pedroni</cp:lastModifiedBy>
  <cp:revision>43</cp:revision>
  <cp:lastPrinted>2019-05-15T16:45:02Z</cp:lastPrinted>
  <dcterms:created xsi:type="dcterms:W3CDTF">2019-05-05T06:42:58Z</dcterms:created>
  <dcterms:modified xsi:type="dcterms:W3CDTF">2026-03-07T06:03:25Z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ZurichVersion">
    <vt:lpwstr>5</vt:lpwstr>
  </property>
  <property fmtid="{D5CDD505-2E9C-101B-9397-08002B2CF9AE}" pid="3" name="Data Classification String">
    <vt:lpwstr>NOT CLASSIFIED</vt:lpwstr>
  </property>
  <property fmtid="{D5CDD505-2E9C-101B-9397-08002B2CF9AE}" pid="4" name="Data Classification Identifier">
    <vt:lpwstr>fb6601061625e984f14f07c4d3ff232338d4c383</vt:lpwstr>
  </property>
  <property fmtid="{D5CDD505-2E9C-101B-9397-08002B2CF9AE}" pid="5" name="MSIP_Label_9a7ed875-cb67-40d7-9ea6-a804b08b1148_Enabled">
    <vt:lpwstr>true</vt:lpwstr>
  </property>
  <property fmtid="{D5CDD505-2E9C-101B-9397-08002B2CF9AE}" pid="6" name="MSIP_Label_9a7ed875-cb67-40d7-9ea6-a804b08b1148_SetDate">
    <vt:lpwstr>2021-07-22T07:23:14Z</vt:lpwstr>
  </property>
  <property fmtid="{D5CDD505-2E9C-101B-9397-08002B2CF9AE}" pid="7" name="MSIP_Label_9a7ed875-cb67-40d7-9ea6-a804b08b1148_Method">
    <vt:lpwstr>Privileged</vt:lpwstr>
  </property>
  <property fmtid="{D5CDD505-2E9C-101B-9397-08002B2CF9AE}" pid="8" name="MSIP_Label_9a7ed875-cb67-40d7-9ea6-a804b08b1148_Name">
    <vt:lpwstr>9a7ed875-cb67-40d7-9ea6-a804b08b1148</vt:lpwstr>
  </property>
  <property fmtid="{D5CDD505-2E9C-101B-9397-08002B2CF9AE}" pid="9" name="MSIP_Label_9a7ed875-cb67-40d7-9ea6-a804b08b1148_SiteId">
    <vt:lpwstr>473672ba-cd07-4371-a2ae-788b4c61840e</vt:lpwstr>
  </property>
  <property fmtid="{D5CDD505-2E9C-101B-9397-08002B2CF9AE}" pid="10" name="MSIP_Label_9a7ed875-cb67-40d7-9ea6-a804b08b1148_ActionId">
    <vt:lpwstr>1a453781-ebe0-4979-874f-1a255a31c6b5</vt:lpwstr>
  </property>
  <property fmtid="{D5CDD505-2E9C-101B-9397-08002B2CF9AE}" pid="11" name="MSIP_Label_9a7ed875-cb67-40d7-9ea6-a804b08b1148_ContentBits">
    <vt:lpwstr>0</vt:lpwstr>
  </property>
</Properties>
</file>