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D02ED-118A-4A99-85A0-27FD4EE7F45B}" v="13" dt="2026-03-08T07:10:19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-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 Pedroni" userId="8d0e8051-95e5-402e-a253-cbce13982a96" providerId="ADAL" clId="{9A293D25-E8B6-4370-B761-8B73E091F096}"/>
    <pc:docChg chg="custSel modSld">
      <pc:chgData name="Stefano Pedroni" userId="8d0e8051-95e5-402e-a253-cbce13982a96" providerId="ADAL" clId="{9A293D25-E8B6-4370-B761-8B73E091F096}" dt="2026-03-08T10:16:00.540" v="1172" actId="20577"/>
      <pc:docMkLst>
        <pc:docMk/>
      </pc:docMkLst>
      <pc:sldChg chg="addSp delSp modSp mod">
        <pc:chgData name="Stefano Pedroni" userId="8d0e8051-95e5-402e-a253-cbce13982a96" providerId="ADAL" clId="{9A293D25-E8B6-4370-B761-8B73E091F096}" dt="2026-03-08T10:16:00.540" v="1172" actId="20577"/>
        <pc:sldMkLst>
          <pc:docMk/>
          <pc:sldMk cId="2014455431" sldId="256"/>
        </pc:sldMkLst>
        <pc:spChg chg="add mod">
          <ac:chgData name="Stefano Pedroni" userId="8d0e8051-95e5-402e-a253-cbce13982a96" providerId="ADAL" clId="{9A293D25-E8B6-4370-B761-8B73E091F096}" dt="2026-03-08T10:16:00.540" v="1172" actId="20577"/>
          <ac:spMkLst>
            <pc:docMk/>
            <pc:sldMk cId="2014455431" sldId="256"/>
            <ac:spMk id="24" creationId="{FA8C5FB1-147C-271E-2D36-D1AD3F1A79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796B9-D8DD-4B8A-B3C4-1A1D57944956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9AA63-4B2D-42BD-88AD-F3F0677C420E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8582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9AA63-4B2D-42BD-88AD-F3F0677C420E}" type="slidenum">
              <a:rPr lang="it-CH" smtClean="0"/>
              <a:t>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584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2C85A-C092-920F-4050-D88264EE3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477E46-AD5D-BC87-68E3-3EC9BC2CF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E50C09-42C3-4379-0288-E56B4A2A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C65289-A382-4D60-9843-FECF0906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EF771F-2421-9BDB-BD1C-5CF3F679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621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3512AE-08D8-4ECD-E088-AE70E0FB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22DC57-A37D-36AF-B3F4-8D366EF3A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DCB330-C40F-C605-70B6-5C258B30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D302C-4CB5-9E23-FFCF-439C8C43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7C6407-6F41-2398-614A-12A9E1DC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0025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BF2757-072B-6F82-03D1-4B217B705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DDE5C5-B215-8A64-8892-264193B04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908500-8899-00CA-52BD-A2F81F52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56BD9A-5233-288B-DEF3-3C629FC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941B21-B482-275F-8D04-75983CF6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361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26174-B391-D940-B164-FE9B2474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915A60-9239-858E-C896-2D5BC906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386E02-96DB-59F4-A578-B7217558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661263-887B-5A6F-94EF-A9BE20BD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D5D89C-7502-1993-DFB3-89C17877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5636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5E082-9683-5F7E-8C39-B139F316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9A9F4F-D174-22B0-2187-378DC45F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D6FF85-5EE5-5A6F-1B56-791E3E10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86F43-0EB5-5500-E7A0-852F7B0C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A4CF13-6602-92AB-BA6C-5DFB56EB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5691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1ECF8-4606-0776-2436-92FC61C6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7EF2D-0EFF-D361-C467-162C571DB6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522000-F725-C178-514F-88AF6FCA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DF4AC1-20F5-AEB3-20AC-EB765A9E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7881CD-9EA1-AA60-10B0-0C52B16C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54B19B-9899-708B-903A-BFD7C32A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7870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8273C-5ED0-16B9-C6A9-0CF3CC58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E2DBEC-2B6C-FB79-D68A-230A1B804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37531F-46D1-91D3-01C6-FEA4C472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D0FC40-47EA-67C0-C9BF-1BE857D65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21EF92B-4D7D-8BD6-C628-A39A07461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F89BA2-D760-A225-73A8-785CBF0B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22C32D1-3FF5-4CA5-B99D-3C2FC2BF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DE728D-C381-B6D8-3256-2E61AC67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012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DB784-56C6-39C0-4785-FA3A525C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ABA40B-750D-BBB8-E70B-6EC42799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7E4B351-DF88-2165-81E8-EF4E8C6B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9324C6-BA5A-517C-E345-353A39F9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5457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3F4B92-5A39-A1A5-91FE-7440EC09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866D1C-3AD0-277B-FDE1-06C55EDF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CC47FB-80AF-42A9-37B9-6C0D7BDD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3503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45FC3-7B3C-81FC-2B3C-0D5273B5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A60FCA-C70F-9140-3CFE-5AA63D117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C6EBE0-816C-7C10-5734-5BE99C6B5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7DA680-3327-3E7D-ED3C-09A40924C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6ECD30-06E4-BDD8-7811-94689B7B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954127-57F1-8E58-387A-A78E3C27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824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0DE922-83CA-7EE2-4813-7245F721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F87FBA-F276-5405-3C11-B37A985E6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38A6ED-6316-042D-A3AB-F85135C29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9B122-0EA7-6DEF-2122-F533561C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A508A7-C50B-1D8D-0670-BA2CA179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B93D11-0DAC-6AE4-5ADE-8C430501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224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D5DDDD-F5EB-AF74-0073-5F9DF0A6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3FA38E-F251-F337-931C-C5B40EDBE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4CAF7A-426D-6655-6244-5829A317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1693A9-7EFC-45E7-A5EC-4706D95463AF}" type="datetimeFigureOut">
              <a:rPr lang="it-CH" smtClean="0"/>
              <a:t>07.03.2026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9638D6-D46A-52A8-FE04-947276CF8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0D2A9-AC85-1D2D-3DD4-24A5025EB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DB184-E95E-4C77-B38C-61330A26DF29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3001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9685E2-F2B5-F003-4486-A56031B5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018" y="0"/>
            <a:ext cx="6649907" cy="68580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40645185-F7BD-465D-027A-B7D1F19ABDD4}"/>
              </a:ext>
            </a:extLst>
          </p:cNvPr>
          <p:cNvSpPr/>
          <p:nvPr/>
        </p:nvSpPr>
        <p:spPr>
          <a:xfrm>
            <a:off x="3319272" y="3127248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3CB2BF77-C3C5-6D6D-A052-D7C543BA6ABA}"/>
              </a:ext>
            </a:extLst>
          </p:cNvPr>
          <p:cNvSpPr/>
          <p:nvPr/>
        </p:nvSpPr>
        <p:spPr>
          <a:xfrm>
            <a:off x="3115056" y="3124200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693F342-CE19-F257-C281-0E1EDFA93C65}"/>
              </a:ext>
            </a:extLst>
          </p:cNvPr>
          <p:cNvSpPr/>
          <p:nvPr/>
        </p:nvSpPr>
        <p:spPr>
          <a:xfrm>
            <a:off x="1298448" y="3803904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CD84A487-4BDB-9BB7-4D09-FDA37B3FEFC8}"/>
              </a:ext>
            </a:extLst>
          </p:cNvPr>
          <p:cNvSpPr/>
          <p:nvPr/>
        </p:nvSpPr>
        <p:spPr>
          <a:xfrm>
            <a:off x="1167384" y="573024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A0F3058-34A6-6D20-9CB8-A84BDAA01E3C}"/>
              </a:ext>
            </a:extLst>
          </p:cNvPr>
          <p:cNvSpPr/>
          <p:nvPr/>
        </p:nvSpPr>
        <p:spPr>
          <a:xfrm>
            <a:off x="5114544" y="2545080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6E211C3-FD24-F10C-2B1A-78C59AD7D117}"/>
              </a:ext>
            </a:extLst>
          </p:cNvPr>
          <p:cNvSpPr/>
          <p:nvPr/>
        </p:nvSpPr>
        <p:spPr>
          <a:xfrm>
            <a:off x="5413248" y="3319272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EEB57604-A739-90F0-CE29-96E7FDA12D5F}"/>
              </a:ext>
            </a:extLst>
          </p:cNvPr>
          <p:cNvSpPr/>
          <p:nvPr/>
        </p:nvSpPr>
        <p:spPr>
          <a:xfrm>
            <a:off x="4980432" y="4011168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2E236C14-CCB6-4602-22B4-DD6BB6EA03D2}"/>
              </a:ext>
            </a:extLst>
          </p:cNvPr>
          <p:cNvSpPr/>
          <p:nvPr/>
        </p:nvSpPr>
        <p:spPr>
          <a:xfrm>
            <a:off x="2097024" y="6166104"/>
            <a:ext cx="228600" cy="2468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A58119CC-B7B0-CFF0-08B7-CBA72B149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84" y="4064424"/>
            <a:ext cx="260648" cy="26064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D716A8B-C6FE-72D3-98DA-CD9CCA9A7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42" y="2860710"/>
            <a:ext cx="192685" cy="28845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A8C5FB1-147C-271E-2D36-D1AD3F1A792B}"/>
              </a:ext>
            </a:extLst>
          </p:cNvPr>
          <p:cNvSpPr txBox="1"/>
          <p:nvPr/>
        </p:nvSpPr>
        <p:spPr>
          <a:xfrm>
            <a:off x="6839712" y="638556"/>
            <a:ext cx="522344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050" dirty="0" err="1">
                <a:latin typeface="+mn-lt"/>
              </a:rPr>
              <a:t>Treccia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miele</a:t>
            </a:r>
            <a:r>
              <a:rPr lang="en-US" sz="1050" dirty="0">
                <a:latin typeface="+mn-lt"/>
              </a:rPr>
              <a:t> e </a:t>
            </a:r>
            <a:r>
              <a:rPr lang="en-US" sz="1050" dirty="0" err="1">
                <a:latin typeface="+mn-lt"/>
              </a:rPr>
              <a:t>marmellata</a:t>
            </a:r>
            <a:r>
              <a:rPr lang="en-US" sz="1050" dirty="0">
                <a:latin typeface="+mn-lt"/>
              </a:rPr>
              <a:t> – </a:t>
            </a:r>
            <a:r>
              <a:rPr lang="en-US" sz="1050" dirty="0" err="1">
                <a:latin typeface="+mn-lt"/>
              </a:rPr>
              <a:t>Apicoltura</a:t>
            </a:r>
            <a:r>
              <a:rPr lang="en-US" sz="1050" dirty="0">
                <a:latin typeface="+mn-lt"/>
              </a:rPr>
              <a:t> Nelly Tacchella</a:t>
            </a:r>
            <a:br>
              <a:rPr lang="en-US" sz="1050" dirty="0">
                <a:latin typeface="+mn-lt"/>
              </a:rPr>
            </a:br>
            <a:r>
              <a:rPr lang="en-US" sz="1050" dirty="0" err="1">
                <a:latin typeface="+mn-lt"/>
              </a:rPr>
              <a:t>Caffé</a:t>
            </a:r>
            <a:r>
              <a:rPr lang="en-US" sz="1050" dirty="0">
                <a:latin typeface="+mn-lt"/>
              </a:rPr>
              <a:t> Chicco </a:t>
            </a:r>
            <a:r>
              <a:rPr lang="en-US" sz="1050" dirty="0" err="1">
                <a:latin typeface="+mn-lt"/>
              </a:rPr>
              <a:t>d’Oro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Tappa </a:t>
            </a:r>
            <a:r>
              <a:rPr lang="en-US" sz="1050" dirty="0" err="1">
                <a:latin typeface="+mn-lt"/>
              </a:rPr>
              <a:t>gestita</a:t>
            </a:r>
            <a:r>
              <a:rPr lang="en-US" sz="1050" dirty="0">
                <a:latin typeface="+mn-lt"/>
              </a:rPr>
              <a:t> da: </a:t>
            </a:r>
            <a:r>
              <a:rPr lang="en-US" sz="1050" dirty="0" err="1">
                <a:latin typeface="+mn-lt"/>
              </a:rPr>
              <a:t>Samaritani</a:t>
            </a:r>
            <a:r>
              <a:rPr lang="en-US" sz="1050" dirty="0">
                <a:latin typeface="+mn-lt"/>
              </a:rPr>
              <a:t> Rovio</a:t>
            </a:r>
            <a:br>
              <a:rPr lang="en-US" sz="1050" dirty="0">
                <a:latin typeface="+mn-lt"/>
              </a:rPr>
            </a:br>
            <a:endParaRPr lang="en-US" sz="105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050" dirty="0" err="1">
                <a:latin typeface="+mn-lt"/>
              </a:rPr>
              <a:t>Affettati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misti</a:t>
            </a:r>
            <a:r>
              <a:rPr lang="en-US" sz="1050" dirty="0">
                <a:latin typeface="+mn-lt"/>
              </a:rPr>
              <a:t> Macelleria </a:t>
            </a:r>
            <a:r>
              <a:rPr lang="en-US" sz="1050" dirty="0" err="1">
                <a:latin typeface="+mn-lt"/>
              </a:rPr>
              <a:t>Manzocchi</a:t>
            </a:r>
            <a:r>
              <a:rPr lang="en-US" sz="1050" dirty="0">
                <a:latin typeface="+mn-lt"/>
              </a:rPr>
              <a:t> – Melano</a:t>
            </a:r>
            <a:br>
              <a:rPr lang="en-US" sz="1050" dirty="0">
                <a:latin typeface="+mn-lt"/>
              </a:rPr>
            </a:br>
            <a:r>
              <a:rPr lang="en-US" sz="1050" dirty="0" err="1">
                <a:latin typeface="+mn-lt"/>
              </a:rPr>
              <a:t>Büscion</a:t>
            </a:r>
            <a:r>
              <a:rPr lang="en-US" sz="1050" dirty="0">
                <a:latin typeface="+mn-lt"/>
              </a:rPr>
              <a:t> di </a:t>
            </a:r>
            <a:r>
              <a:rPr lang="en-US" sz="1050" dirty="0" err="1"/>
              <a:t>mucca</a:t>
            </a:r>
            <a:r>
              <a:rPr lang="en-US" sz="1050" dirty="0"/>
              <a:t> Azienda Agricola Ivano e Miriam Monti</a:t>
            </a:r>
            <a:br>
              <a:rPr lang="en-US" sz="1050" dirty="0"/>
            </a:br>
            <a:r>
              <a:rPr lang="en-US" sz="1050" dirty="0"/>
              <a:t>Vino: </a:t>
            </a:r>
            <a:r>
              <a:rPr lang="en-US" sz="1050" dirty="0" err="1"/>
              <a:t>bianco</a:t>
            </a:r>
            <a:r>
              <a:rPr lang="en-US" sz="1050" dirty="0"/>
              <a:t> del Ticino – </a:t>
            </a:r>
            <a:r>
              <a:rPr lang="en-US" sz="1050" dirty="0" err="1"/>
              <a:t>Vitigno</a:t>
            </a:r>
            <a:r>
              <a:rPr lang="en-US" sz="1050" dirty="0"/>
              <a:t>: </a:t>
            </a:r>
            <a:r>
              <a:rPr lang="it-CH" sz="1050" dirty="0"/>
              <a:t>Merlot, Chardonnay - Vini</a:t>
            </a:r>
            <a:r>
              <a:rPr lang="en-US" sz="1050" dirty="0"/>
              <a:t> Rovio Ronco SA</a:t>
            </a:r>
            <a:br>
              <a:rPr lang="en-US" sz="1050" dirty="0"/>
            </a:br>
            <a:r>
              <a:rPr lang="en-US" sz="1050" dirty="0"/>
              <a:t>Tappa </a:t>
            </a:r>
            <a:r>
              <a:rPr lang="en-US" sz="1050" dirty="0" err="1"/>
              <a:t>gestita</a:t>
            </a:r>
            <a:r>
              <a:rPr lang="en-US" sz="1050" dirty="0"/>
              <a:t> da: Gruppo </a:t>
            </a:r>
            <a:r>
              <a:rPr lang="en-US" sz="1050" dirty="0" err="1"/>
              <a:t>Genitori</a:t>
            </a:r>
            <a:r>
              <a:rPr lang="en-US" sz="1050" dirty="0"/>
              <a:t> </a:t>
            </a:r>
            <a:r>
              <a:rPr lang="en-US" sz="1050" dirty="0" err="1"/>
              <a:t>L’Acquilone</a:t>
            </a:r>
            <a:br>
              <a:rPr lang="en-US" sz="1050" dirty="0"/>
            </a:br>
            <a:endParaRPr lang="en-US" sz="1050" dirty="0"/>
          </a:p>
          <a:p>
            <a:pPr marL="457200" indent="-457200">
              <a:buFont typeface="+mj-lt"/>
              <a:buAutoNum type="arabicPeriod"/>
            </a:pPr>
            <a:r>
              <a:rPr lang="en-US" sz="1050" dirty="0" err="1">
                <a:latin typeface="+mn-lt"/>
              </a:rPr>
              <a:t>Pesciolini</a:t>
            </a:r>
            <a:r>
              <a:rPr lang="en-US" sz="1050" dirty="0">
                <a:latin typeface="+mn-lt"/>
              </a:rPr>
              <a:t> fritti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Vino: Alma </a:t>
            </a:r>
            <a:r>
              <a:rPr lang="en-US" sz="1050" dirty="0"/>
              <a:t>- </a:t>
            </a:r>
            <a:r>
              <a:rPr lang="it-CH" sz="1050" dirty="0"/>
              <a:t>Vitigno: </a:t>
            </a:r>
            <a:r>
              <a:rPr lang="it-CH" sz="1050" dirty="0" err="1"/>
              <a:t>Johanniter</a:t>
            </a:r>
            <a:r>
              <a:rPr lang="it-CH" sz="1050" dirty="0"/>
              <a:t> e </a:t>
            </a:r>
            <a:r>
              <a:rPr lang="it-CH" sz="1050" dirty="0" err="1"/>
              <a:t>Souvignier</a:t>
            </a:r>
            <a:r>
              <a:rPr lang="it-CH" sz="1050" dirty="0"/>
              <a:t> Gris – Azienda Agricola Bianchi</a:t>
            </a:r>
            <a:br>
              <a:rPr lang="en-US" sz="1050" dirty="0"/>
            </a:br>
            <a:r>
              <a:rPr lang="en-US" sz="1050" dirty="0"/>
              <a:t>Tappa </a:t>
            </a:r>
            <a:r>
              <a:rPr lang="en-US" sz="1050" dirty="0" err="1"/>
              <a:t>gestita</a:t>
            </a:r>
            <a:r>
              <a:rPr lang="en-US" sz="1050" dirty="0"/>
              <a:t> da: Società </a:t>
            </a:r>
            <a:r>
              <a:rPr lang="en-US" sz="1050" dirty="0" err="1"/>
              <a:t>pescatori</a:t>
            </a:r>
            <a:r>
              <a:rPr lang="en-US" sz="1050" dirty="0"/>
              <a:t> </a:t>
            </a:r>
            <a:r>
              <a:rPr lang="en-US" sz="1050" dirty="0" err="1"/>
              <a:t>Valmara</a:t>
            </a:r>
            <a:r>
              <a:rPr lang="en-US" sz="1050" dirty="0"/>
              <a:t> e Sovaglia</a:t>
            </a:r>
            <a:br>
              <a:rPr lang="en-US" sz="1050" dirty="0"/>
            </a:br>
            <a:endParaRPr lang="en-US" sz="105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050" dirty="0"/>
              <a:t>Chili con carne</a:t>
            </a:r>
            <a:br>
              <a:rPr lang="en-US" sz="1050" dirty="0"/>
            </a:br>
            <a:r>
              <a:rPr lang="en-US" sz="1050" dirty="0"/>
              <a:t>Birra </a:t>
            </a:r>
            <a:r>
              <a:rPr lang="en-US" sz="1050" dirty="0" err="1"/>
              <a:t>artigianale</a:t>
            </a:r>
            <a:r>
              <a:rPr lang="en-US" sz="1050" dirty="0"/>
              <a:t> – </a:t>
            </a:r>
            <a:r>
              <a:rPr lang="en-US" sz="1050" dirty="0" err="1"/>
              <a:t>Birrificio</a:t>
            </a:r>
            <a:r>
              <a:rPr lang="en-US" sz="1050" dirty="0"/>
              <a:t> No Land Melano</a:t>
            </a:r>
            <a:br>
              <a:rPr lang="it-CH" sz="1050" dirty="0"/>
            </a:br>
            <a:r>
              <a:rPr lang="en-US" sz="1050" dirty="0"/>
              <a:t>Tappa </a:t>
            </a:r>
            <a:r>
              <a:rPr lang="en-US" sz="1050" dirty="0" err="1"/>
              <a:t>gestita</a:t>
            </a:r>
            <a:r>
              <a:rPr lang="en-US" sz="1050" dirty="0"/>
              <a:t> da: </a:t>
            </a:r>
            <a:r>
              <a:rPr lang="en-US" sz="1050" dirty="0" err="1"/>
              <a:t>Circolo</a:t>
            </a:r>
            <a:r>
              <a:rPr lang="en-US" sz="1050" dirty="0"/>
              <a:t> di </a:t>
            </a:r>
            <a:r>
              <a:rPr lang="en-US" sz="1050" dirty="0" err="1"/>
              <a:t>cultura</a:t>
            </a:r>
            <a:r>
              <a:rPr lang="en-US" sz="1050" dirty="0"/>
              <a:t> Rovio e </a:t>
            </a:r>
            <a:r>
              <a:rPr lang="en-US" sz="1050" dirty="0" err="1"/>
              <a:t>dintorni</a:t>
            </a:r>
            <a:br>
              <a:rPr lang="en-US" sz="1050" dirty="0">
                <a:latin typeface="+mn-lt"/>
              </a:rPr>
            </a:br>
            <a:endParaRPr lang="en-US" sz="105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050" dirty="0"/>
              <a:t>Insalata di ceci alle </a:t>
            </a:r>
            <a:r>
              <a:rPr lang="en-US" sz="1050" dirty="0" err="1"/>
              <a:t>erbette</a:t>
            </a:r>
            <a:r>
              <a:rPr lang="en-US" sz="1050" dirty="0"/>
              <a:t> di Rovio</a:t>
            </a:r>
            <a:br>
              <a:rPr lang="en-US" sz="1050" dirty="0"/>
            </a:br>
            <a:r>
              <a:rPr lang="en-US" sz="1050" dirty="0" err="1"/>
              <a:t>Sambì</a:t>
            </a:r>
            <a:r>
              <a:rPr lang="en-US" sz="1050" dirty="0"/>
              <a:t> – </a:t>
            </a:r>
            <a:r>
              <a:rPr lang="en-US" sz="1050" dirty="0" err="1"/>
              <a:t>Sambì</a:t>
            </a:r>
            <a:r>
              <a:rPr lang="en-US" sz="1050" dirty="0"/>
              <a:t> Sagl</a:t>
            </a:r>
            <a:br>
              <a:rPr lang="en-US" sz="1050" dirty="0"/>
            </a:br>
            <a:r>
              <a:rPr lang="en-US" sz="1050" dirty="0"/>
              <a:t>Tappa </a:t>
            </a:r>
            <a:r>
              <a:rPr lang="en-US" sz="1050" dirty="0" err="1"/>
              <a:t>gestita</a:t>
            </a:r>
            <a:r>
              <a:rPr lang="en-US" sz="1050" dirty="0"/>
              <a:t> da: Team “qui e ora”</a:t>
            </a:r>
            <a:br>
              <a:rPr lang="en-US" sz="1050" dirty="0">
                <a:latin typeface="+mn-lt"/>
              </a:rPr>
            </a:br>
            <a:endParaRPr lang="en-US" sz="1050" dirty="0">
              <a:latin typeface="+mn-lt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050" dirty="0">
                <a:latin typeface="+mn-lt"/>
              </a:rPr>
              <a:t>Polenta </a:t>
            </a:r>
            <a:r>
              <a:rPr lang="en-US" sz="1050" dirty="0" err="1">
                <a:latin typeface="+mn-lt"/>
              </a:rPr>
              <a:t>ticinese</a:t>
            </a:r>
            <a:r>
              <a:rPr lang="en-US" sz="1050" dirty="0">
                <a:latin typeface="+mn-lt"/>
              </a:rPr>
              <a:t> e </a:t>
            </a:r>
            <a:r>
              <a:rPr lang="en-US" sz="1050" dirty="0" err="1">
                <a:latin typeface="+mn-lt"/>
              </a:rPr>
              <a:t>guancette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Vino: Rosso di merlot -  Azienda Agricola Albisetti-Fam. Trivella 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Tappa </a:t>
            </a:r>
            <a:r>
              <a:rPr lang="en-US" sz="1050" dirty="0" err="1">
                <a:latin typeface="+mn-lt"/>
              </a:rPr>
              <a:t>gestita</a:t>
            </a:r>
            <a:r>
              <a:rPr lang="en-US" sz="1050" dirty="0">
                <a:latin typeface="+mn-lt"/>
              </a:rPr>
              <a:t> da: </a:t>
            </a:r>
            <a:r>
              <a:rPr lang="en-US" sz="1050">
                <a:latin typeface="+mn-lt"/>
              </a:rPr>
              <a:t>Gruppo Carnevale Rovio</a:t>
            </a:r>
            <a:br>
              <a:rPr lang="en-US" sz="1050" dirty="0">
                <a:latin typeface="+mn-lt"/>
              </a:rPr>
            </a:br>
            <a:endParaRPr lang="en-US" sz="1050" dirty="0">
              <a:latin typeface="+mn-lt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050" dirty="0" err="1">
                <a:latin typeface="+mn-lt"/>
              </a:rPr>
              <a:t>Formaggio</a:t>
            </a:r>
            <a:r>
              <a:rPr lang="en-US" sz="1050" dirty="0"/>
              <a:t> </a:t>
            </a:r>
            <a:r>
              <a:rPr lang="en-US" sz="1050" dirty="0" err="1"/>
              <a:t>stagionato</a:t>
            </a:r>
            <a:r>
              <a:rPr lang="en-US" sz="1050" dirty="0"/>
              <a:t> </a:t>
            </a:r>
            <a:r>
              <a:rPr lang="en-US" sz="1050" dirty="0">
                <a:latin typeface="+mn-lt"/>
              </a:rPr>
              <a:t>Arogno – Azienda Agricola </a:t>
            </a:r>
            <a:r>
              <a:rPr lang="en-US" sz="1050" dirty="0" err="1">
                <a:latin typeface="+mn-lt"/>
              </a:rPr>
              <a:t>Prestinari</a:t>
            </a:r>
            <a:r>
              <a:rPr lang="en-US" sz="1050" dirty="0">
                <a:latin typeface="+mn-lt"/>
              </a:rPr>
              <a:t> – Arogno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Miele </a:t>
            </a:r>
            <a:r>
              <a:rPr lang="en-US" sz="1050" dirty="0" err="1">
                <a:latin typeface="+mn-lt"/>
              </a:rPr>
              <a:t>Apicoltura</a:t>
            </a:r>
            <a:r>
              <a:rPr lang="en-US" sz="1050" dirty="0">
                <a:latin typeface="+mn-lt"/>
              </a:rPr>
              <a:t> Tania e Nicola Bianchi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Vino: Merlot Rovio Riserva – Vini Rovio Ronco SA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Tappa </a:t>
            </a:r>
            <a:r>
              <a:rPr lang="en-US" sz="1050" dirty="0" err="1">
                <a:latin typeface="+mn-lt"/>
              </a:rPr>
              <a:t>gestita</a:t>
            </a:r>
            <a:r>
              <a:rPr lang="en-US" sz="1050" dirty="0">
                <a:latin typeface="+mn-lt"/>
              </a:rPr>
              <a:t> da: Società </a:t>
            </a:r>
            <a:r>
              <a:rPr lang="en-US" sz="1050" dirty="0" err="1">
                <a:latin typeface="+mn-lt"/>
              </a:rPr>
              <a:t>Bocciofila</a:t>
            </a:r>
            <a:r>
              <a:rPr lang="en-US" sz="1050" dirty="0">
                <a:latin typeface="+mn-lt"/>
              </a:rPr>
              <a:t> </a:t>
            </a:r>
            <a:r>
              <a:rPr lang="en-US" sz="1050" dirty="0" err="1">
                <a:latin typeface="+mn-lt"/>
              </a:rPr>
              <a:t>Arognese</a:t>
            </a:r>
            <a:br>
              <a:rPr lang="en-US" sz="1050" dirty="0">
                <a:latin typeface="+mn-lt"/>
              </a:rPr>
            </a:br>
            <a:r>
              <a:rPr lang="en-US" sz="1050" dirty="0">
                <a:latin typeface="+mn-lt"/>
              </a:rPr>
              <a:t>	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050" dirty="0">
                <a:latin typeface="+mn-lt"/>
              </a:rPr>
              <a:t>Torta di pane – </a:t>
            </a:r>
            <a:r>
              <a:rPr lang="en-US" sz="1050" dirty="0" err="1">
                <a:latin typeface="+mn-lt"/>
              </a:rPr>
              <a:t>Gorma</a:t>
            </a:r>
            <a:r>
              <a:rPr lang="en-US" sz="1050" dirty="0">
                <a:latin typeface="+mn-lt"/>
              </a:rPr>
              <a:t> Food - Arogno</a:t>
            </a:r>
            <a:br>
              <a:rPr lang="en-US" sz="1050" dirty="0">
                <a:latin typeface="+mn-lt"/>
              </a:rPr>
            </a:br>
            <a:r>
              <a:rPr lang="it-CH" sz="1050" dirty="0">
                <a:latin typeface="+mn-lt"/>
              </a:rPr>
              <a:t>Grappa e nocino - </a:t>
            </a:r>
            <a:r>
              <a:rPr lang="en-US" sz="1050" dirty="0"/>
              <a:t>Azienda Agricola Albisetti-Fam. Trivella </a:t>
            </a:r>
            <a:br>
              <a:rPr lang="it-CH" sz="1050" dirty="0">
                <a:latin typeface="+mn-lt"/>
              </a:rPr>
            </a:br>
            <a:endParaRPr lang="it-CH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455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Stefano Pedroni</dc:creator>
  <cp:lastModifiedBy>Stefano Pedroni</cp:lastModifiedBy>
  <cp:revision>1</cp:revision>
  <dcterms:created xsi:type="dcterms:W3CDTF">2026-01-29T14:32:11Z</dcterms:created>
  <dcterms:modified xsi:type="dcterms:W3CDTF">2026-03-08T10:16:08Z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7ed875-cb67-40d7-9ea6-a804b08b1148_Enabled">
    <vt:lpwstr>true</vt:lpwstr>
  </property>
  <property fmtid="{D5CDD505-2E9C-101B-9397-08002B2CF9AE}" pid="3" name="MSIP_Label_9a7ed875-cb67-40d7-9ea6-a804b08b1148_SetDate">
    <vt:lpwstr>2026-01-29T14:32:13Z</vt:lpwstr>
  </property>
  <property fmtid="{D5CDD505-2E9C-101B-9397-08002B2CF9AE}" pid="4" name="MSIP_Label_9a7ed875-cb67-40d7-9ea6-a804b08b1148_Method">
    <vt:lpwstr>Privileged</vt:lpwstr>
  </property>
  <property fmtid="{D5CDD505-2E9C-101B-9397-08002B2CF9AE}" pid="5" name="MSIP_Label_9a7ed875-cb67-40d7-9ea6-a804b08b1148_Name">
    <vt:lpwstr>9a7ed875-cb67-40d7-9ea6-a804b08b1148</vt:lpwstr>
  </property>
  <property fmtid="{D5CDD505-2E9C-101B-9397-08002B2CF9AE}" pid="6" name="MSIP_Label_9a7ed875-cb67-40d7-9ea6-a804b08b1148_SiteId">
    <vt:lpwstr>473672ba-cd07-4371-a2ae-788b4c61840e</vt:lpwstr>
  </property>
  <property fmtid="{D5CDD505-2E9C-101B-9397-08002B2CF9AE}" pid="7" name="MSIP_Label_9a7ed875-cb67-40d7-9ea6-a804b08b1148_ActionId">
    <vt:lpwstr>85673c16-1ebf-43dc-bfea-f4e98ba9c2aa</vt:lpwstr>
  </property>
  <property fmtid="{D5CDD505-2E9C-101B-9397-08002B2CF9AE}" pid="8" name="MSIP_Label_9a7ed875-cb67-40d7-9ea6-a804b08b1148_ContentBits">
    <vt:lpwstr>0</vt:lpwstr>
  </property>
  <property fmtid="{D5CDD505-2E9C-101B-9397-08002B2CF9AE}" pid="9" name="MSIP_Label_9a7ed875-cb67-40d7-9ea6-a804b08b1148_Tag">
    <vt:lpwstr>10, 0, 1, 1</vt:lpwstr>
  </property>
</Properties>
</file>